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6" r:id="rId5"/>
    <p:sldId id="267" r:id="rId6"/>
    <p:sldId id="263" r:id="rId7"/>
    <p:sldId id="265" r:id="rId8"/>
    <p:sldId id="264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FBF"/>
    <a:srgbClr val="BF8DD7"/>
    <a:srgbClr val="86C881"/>
    <a:srgbClr val="FB8929"/>
    <a:srgbClr val="2F528F"/>
    <a:srgbClr val="D6C5E7"/>
    <a:srgbClr val="005493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94694"/>
  </p:normalViewPr>
  <p:slideViewPr>
    <p:cSldViewPr snapToGrid="0">
      <p:cViewPr>
        <p:scale>
          <a:sx n="59" d="100"/>
          <a:sy n="59" d="100"/>
        </p:scale>
        <p:origin x="324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844F-9ABB-5BD7-C8FB-4241F702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EB581-4847-CF47-D247-9B08D054C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208D-88B3-79AF-EE3C-FA5E9F4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7A61-1477-15EB-2439-F5CA1B1B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D2A-DB6A-FA18-3714-BD5F866E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D871-3AD5-6650-F261-4CBFD23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CAB3-AFAB-A373-4F8F-016BA4241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DCA51-DF77-4BD0-325C-5E68D6E7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0D85-29F8-32A8-4D84-F031D091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E6F3-017C-9F90-2340-6C5FBEB7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FAB28-F9E6-9690-087D-F94BB024A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0F0C5-79FF-7B97-47AC-F5C84712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2EBD-33E7-F28B-F84C-0C501047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15CD-2B87-B777-3158-7800FD80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63016-0CF0-E7AB-5A90-394C48A4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1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EF46-766D-94C4-1497-F044FD65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BD3B-30CE-4479-A228-5AE60A887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9952-EEF1-35CB-E9C8-580D84C3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034E-CB31-A252-9E1B-AFF4568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23CA4-D3AE-C63B-279F-EBB4AAC5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AF4D-B2E1-BB9C-B3D0-890B590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023E-0CA7-B2E8-D368-B660CB67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82C98-BF9D-19A9-D066-7D4C9402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8813-0596-9527-17C4-CE838BA9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6AB8-E033-DD24-9BE4-03A0F955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2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C9E-1176-4B8F-C4BC-1B91DF4F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F382-AEAC-24B3-67C3-BA9230A3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C3E65-6516-79F5-DDD8-6E6963A7F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0D29-EAAC-0CC9-F160-4B4B8460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6E852-574C-36DE-AF66-F6FA8C8F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93578-FB5F-0220-ADD3-EE54401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C701-375C-74BE-4270-6466C568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77995-7FFF-6A97-9B13-F0F717896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E3C4D-2F35-432B-116D-0D93EE5CB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D63D1-A3A5-E4E4-B092-C6622B7D2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63C53-7F11-4FB6-693E-EFB37496C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A80E1-D2FD-38C7-8556-88F3D99A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38680-5EEA-261E-97AE-D28EC743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CCE92-D18D-81B6-1BBD-0D0D99D6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1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E386-301D-1229-FFAB-99F91FA1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96C00-A33D-49F1-5A22-77E1B7C9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90C8-38F1-CAEE-43A8-34FA60F9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2572-C9CE-F6C9-0C52-E4635DE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1B40C-1020-DB9F-24DC-9A2D7DCF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99F0D-8FD6-AA70-9D6C-F8F2EB67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C429-B5E0-57D6-E88A-B3D33C78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5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890E-7F2C-7733-FA91-699FF45D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8D8A-DCBE-9443-D38E-1443CBB9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0A272-D2EA-926F-B7A0-C7FD5D34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9739-AC7C-30D7-B02D-33FA355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B0E53-5FF8-9A84-D3B9-49F75F8F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C1D9-6737-5586-6E8B-8EBA37C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E9D6-84BA-65FB-6F4F-F3ECE535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4CD5A-B377-D11F-A5D2-0E639616E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0C01-F8D9-37BD-B93A-2DC3C207F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FE27-90CA-4C77-C41F-7A394A02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4F523-800F-6204-5B81-59907A6D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4D19-5789-3C13-D7DD-34C52CC8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F7A9-92F6-932A-1C0F-2BC3D279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1508D-A079-28EA-2E76-8C6178C98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C1B1-5CE3-DAED-ECCF-F41629E88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69F49-1C38-56F8-7DF7-BB3180CF1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0040-06FF-0CD0-E72A-ADEF645C6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A13-9F32-7920-F95F-6387FC024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 response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7C32B-47EA-1C98-FF27-B6373A54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1E29F-D133-D6A5-B163-FC354241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29" y="2057400"/>
            <a:ext cx="3657600" cy="2743200"/>
          </a:xfrm>
          <a:prstGeom prst="rect">
            <a:avLst/>
          </a:prstGeom>
        </p:spPr>
      </p:pic>
      <p:pic>
        <p:nvPicPr>
          <p:cNvPr id="4" name="Picture 3" descr="A close-up of a cell&#10;&#10;Description automatically generated">
            <a:extLst>
              <a:ext uri="{FF2B5EF4-FFF2-40B4-BE49-F238E27FC236}">
                <a16:creationId xmlns:a16="http://schemas.microsoft.com/office/drawing/2014/main" id="{77B134FB-F6B0-D810-3EDC-37164119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1" y="2417234"/>
            <a:ext cx="909061" cy="9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E504-9999-AA7C-C227-3A8580C04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Triangle Mesh Neck Renders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F1774-AA89-E02B-8DE5-8ED397228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1.2 Necks in different sized vesicles</a:t>
            </a:r>
          </a:p>
        </p:txBody>
      </p:sp>
    </p:spTree>
    <p:extLst>
      <p:ext uri="{BB962C8B-B14F-4D97-AF65-F5344CB8AC3E}">
        <p14:creationId xmlns:p14="http://schemas.microsoft.com/office/powerpoint/2010/main" val="9607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sphere with dots&#10;&#10;Description automatically generated">
            <a:extLst>
              <a:ext uri="{FF2B5EF4-FFF2-40B4-BE49-F238E27FC236}">
                <a16:creationId xmlns:a16="http://schemas.microsoft.com/office/drawing/2014/main" id="{72ED68BA-A715-A07E-95F3-97583F2A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92" y="3429000"/>
            <a:ext cx="3299254" cy="2474441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2E4C09DC-CDB1-5D9C-6A33-C7BE2C02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76" y="703955"/>
            <a:ext cx="3387170" cy="2540378"/>
          </a:xfrm>
          <a:prstGeom prst="rect">
            <a:avLst/>
          </a:prstGeom>
        </p:spPr>
      </p:pic>
      <p:pic>
        <p:nvPicPr>
          <p:cNvPr id="6" name="Content Placeholder 5" descr="A purple round object with three dots&#10;&#10;Description automatically generated">
            <a:extLst>
              <a:ext uri="{FF2B5EF4-FFF2-40B4-BE49-F238E27FC236}">
                <a16:creationId xmlns:a16="http://schemas.microsoft.com/office/drawing/2014/main" id="{88DE743C-5AD9-27E3-7DE4-A13B81A86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369"/>
          <a:stretch/>
        </p:blipFill>
        <p:spPr>
          <a:xfrm>
            <a:off x="741405" y="918396"/>
            <a:ext cx="5725740" cy="53258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91C10-BCB0-FC7E-5B7C-58A37907C427}"/>
              </a:ext>
            </a:extLst>
          </p:cNvPr>
          <p:cNvSpPr txBox="1"/>
          <p:nvPr/>
        </p:nvSpPr>
        <p:spPr>
          <a:xfrm>
            <a:off x="3021905" y="-427606"/>
            <a:ext cx="40799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Triangle mesh at the tight neck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980D9-9748-F535-2B31-DA7EAF53D591}"/>
              </a:ext>
            </a:extLst>
          </p:cNvPr>
          <p:cNvSpPr txBox="1"/>
          <p:nvPr/>
        </p:nvSpPr>
        <p:spPr>
          <a:xfrm>
            <a:off x="5378792" y="553410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 across-view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2E099-9939-5FFE-A0E6-160AE42F7F64}"/>
              </a:ext>
            </a:extLst>
          </p:cNvPr>
          <p:cNvSpPr txBox="1"/>
          <p:nvPr/>
        </p:nvSpPr>
        <p:spPr>
          <a:xfrm>
            <a:off x="5290876" y="29073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70977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83DA-434B-8CE3-36FF-83A2920C5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Different sized vesicles with neck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E7F91-EB41-1DBE-2982-86A79D481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5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urple and grey circles&#10;&#10;Description automatically generated">
            <a:extLst>
              <a:ext uri="{FF2B5EF4-FFF2-40B4-BE49-F238E27FC236}">
                <a16:creationId xmlns:a16="http://schemas.microsoft.com/office/drawing/2014/main" id="{C759CE34-D92D-6B98-3487-417280CA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32" y="3912619"/>
            <a:ext cx="2532848" cy="25328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81FEEB-C64A-B49E-8F92-035BED1B4A11}"/>
              </a:ext>
            </a:extLst>
          </p:cNvPr>
          <p:cNvGrpSpPr/>
          <p:nvPr/>
        </p:nvGrpSpPr>
        <p:grpSpPr>
          <a:xfrm>
            <a:off x="3480816" y="3418436"/>
            <a:ext cx="3429000" cy="3492261"/>
            <a:chOff x="3480816" y="3189835"/>
            <a:chExt cx="3429000" cy="3492261"/>
          </a:xfrm>
        </p:grpSpPr>
        <p:pic>
          <p:nvPicPr>
            <p:cNvPr id="15" name="Picture 14" descr="A close-up of a cell&#10;&#10;Description automatically generated">
              <a:extLst>
                <a:ext uri="{FF2B5EF4-FFF2-40B4-BE49-F238E27FC236}">
                  <a16:creationId xmlns:a16="http://schemas.microsoft.com/office/drawing/2014/main" id="{D7C3F499-110D-0206-BB59-B1A4C457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816" y="3253096"/>
              <a:ext cx="3429000" cy="3429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A1551F-7275-DD01-D64B-713928B19682}"/>
                </a:ext>
              </a:extLst>
            </p:cNvPr>
            <p:cNvSpPr txBox="1"/>
            <p:nvPr/>
          </p:nvSpPr>
          <p:spPr>
            <a:xfrm>
              <a:off x="3897525" y="3189835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9722 membrane beads</a:t>
              </a:r>
            </a:p>
          </p:txBody>
        </p:sp>
      </p:grpSp>
      <p:pic>
        <p:nvPicPr>
          <p:cNvPr id="3" name="Picture 2" descr="A group of purple and white circles&#10;&#10;Description automatically generated">
            <a:extLst>
              <a:ext uri="{FF2B5EF4-FFF2-40B4-BE49-F238E27FC236}">
                <a16:creationId xmlns:a16="http://schemas.microsoft.com/office/drawing/2014/main" id="{924F4855-2553-49B9-B53D-075B103C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01" y="586510"/>
            <a:ext cx="2690446" cy="26904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E64B38-CB4E-B332-3D67-239C48AF4047}"/>
              </a:ext>
            </a:extLst>
          </p:cNvPr>
          <p:cNvGrpSpPr/>
          <p:nvPr/>
        </p:nvGrpSpPr>
        <p:grpSpPr>
          <a:xfrm>
            <a:off x="3429941" y="-149438"/>
            <a:ext cx="3428998" cy="3578436"/>
            <a:chOff x="3429941" y="-149438"/>
            <a:chExt cx="3428998" cy="35784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0DAAB-00A5-5287-CDDE-FD4A14355CC0}"/>
                </a:ext>
              </a:extLst>
            </p:cNvPr>
            <p:cNvSpPr txBox="1"/>
            <p:nvPr/>
          </p:nvSpPr>
          <p:spPr>
            <a:xfrm>
              <a:off x="3897525" y="-149438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1922 membrane beads</a:t>
              </a:r>
            </a:p>
          </p:txBody>
        </p:sp>
        <p:pic>
          <p:nvPicPr>
            <p:cNvPr id="13" name="Picture 12" descr="A close-up of a cell&#10;&#10;Description automatically generated">
              <a:extLst>
                <a:ext uri="{FF2B5EF4-FFF2-40B4-BE49-F238E27FC236}">
                  <a16:creationId xmlns:a16="http://schemas.microsoft.com/office/drawing/2014/main" id="{B9C98635-1001-3456-512C-5E3AD6CB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941" y="0"/>
              <a:ext cx="3428998" cy="342899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1C0519-0651-391F-3347-DC919316CB8A}"/>
              </a:ext>
            </a:extLst>
          </p:cNvPr>
          <p:cNvGrpSpPr/>
          <p:nvPr/>
        </p:nvGrpSpPr>
        <p:grpSpPr>
          <a:xfrm>
            <a:off x="3967865" y="474671"/>
            <a:ext cx="5851582" cy="2811728"/>
            <a:chOff x="3967865" y="474671"/>
            <a:chExt cx="5851582" cy="2811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985B67-F5D9-22F6-9BCC-D817E481EF58}"/>
                </a:ext>
              </a:extLst>
            </p:cNvPr>
            <p:cNvSpPr/>
            <p:nvPr/>
          </p:nvSpPr>
          <p:spPr>
            <a:xfrm>
              <a:off x="3967865" y="474784"/>
              <a:ext cx="920660" cy="925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3F0C2-3DAD-398B-74A7-2A0AEBE3C2C5}"/>
                </a:ext>
              </a:extLst>
            </p:cNvPr>
            <p:cNvCxnSpPr>
              <a:cxnSpLocks/>
            </p:cNvCxnSpPr>
            <p:nvPr/>
          </p:nvCxnSpPr>
          <p:spPr>
            <a:xfrm>
              <a:off x="4888525" y="474671"/>
              <a:ext cx="4930922" cy="10287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67AE51-2E4E-D2C0-28C7-42CFACADB46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65" y="1405331"/>
              <a:ext cx="3151408" cy="188106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1E6034-05F1-7FC1-EBD3-21EC43DFE88F}"/>
              </a:ext>
            </a:extLst>
          </p:cNvPr>
          <p:cNvGrpSpPr/>
          <p:nvPr/>
        </p:nvGrpSpPr>
        <p:grpSpPr>
          <a:xfrm>
            <a:off x="4521276" y="3745381"/>
            <a:ext cx="5567104" cy="2712786"/>
            <a:chOff x="4086346" y="573613"/>
            <a:chExt cx="5567104" cy="27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FD7CE4-7829-BA77-E57F-050E8AAEE19E}"/>
                </a:ext>
              </a:extLst>
            </p:cNvPr>
            <p:cNvSpPr/>
            <p:nvPr/>
          </p:nvSpPr>
          <p:spPr>
            <a:xfrm>
              <a:off x="4086346" y="578172"/>
              <a:ext cx="563048" cy="54575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948837-396F-252D-9443-C217913F32B0}"/>
                </a:ext>
              </a:extLst>
            </p:cNvPr>
            <p:cNvCxnSpPr>
              <a:cxnSpLocks/>
            </p:cNvCxnSpPr>
            <p:nvPr/>
          </p:nvCxnSpPr>
          <p:spPr>
            <a:xfrm>
              <a:off x="4649394" y="573613"/>
              <a:ext cx="5004056" cy="15453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4CBDA-7170-64EF-ECC3-878B3289F27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346" y="1123925"/>
              <a:ext cx="3032927" cy="21624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35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674-D974-DA0F-1A44-66BB33CC8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Histogram of energy partitioning for 2 beads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51BA-30CE-539C-F52C-4212393EA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B0955A-258F-76F5-C9E3-422C5E2D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28" y="1379705"/>
            <a:ext cx="9109044" cy="291489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23F59-6BA9-3D0F-4485-4A1DA2E56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158"/>
          <a:stretch/>
        </p:blipFill>
        <p:spPr>
          <a:xfrm>
            <a:off x="169984" y="1006475"/>
            <a:ext cx="3657600" cy="31763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58B40-3E2A-083B-EE47-433EAEE8C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3" t="89053" r="74267"/>
          <a:stretch/>
        </p:blipFill>
        <p:spPr>
          <a:xfrm>
            <a:off x="1053235" y="4182794"/>
            <a:ext cx="2363375" cy="397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E4CB44-CC6A-6B35-0053-2BC0740CF5C8}"/>
              </a:ext>
            </a:extLst>
          </p:cNvPr>
          <p:cNvSpPr/>
          <p:nvPr/>
        </p:nvSpPr>
        <p:spPr>
          <a:xfrm>
            <a:off x="4161692" y="1676400"/>
            <a:ext cx="1699846" cy="2098431"/>
          </a:xfrm>
          <a:prstGeom prst="rect">
            <a:avLst/>
          </a:prstGeom>
          <a:noFill/>
          <a:ln w="2857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5221A-3DDC-73EB-0F2A-0989446757F8}"/>
              </a:ext>
            </a:extLst>
          </p:cNvPr>
          <p:cNvSpPr/>
          <p:nvPr/>
        </p:nvSpPr>
        <p:spPr>
          <a:xfrm>
            <a:off x="6344704" y="1676399"/>
            <a:ext cx="1699846" cy="2098431"/>
          </a:xfrm>
          <a:prstGeom prst="rect">
            <a:avLst/>
          </a:prstGeom>
          <a:noFill/>
          <a:ln w="2857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8FDAA-DAFA-4301-AD9C-F18CB4619036}"/>
              </a:ext>
            </a:extLst>
          </p:cNvPr>
          <p:cNvSpPr/>
          <p:nvPr/>
        </p:nvSpPr>
        <p:spPr>
          <a:xfrm>
            <a:off x="8520065" y="1676399"/>
            <a:ext cx="1699846" cy="2098431"/>
          </a:xfrm>
          <a:prstGeom prst="rect">
            <a:avLst/>
          </a:prstGeom>
          <a:noFill/>
          <a:ln w="2857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B75CA-7C8A-7A8A-7D10-6DDC0E468600}"/>
              </a:ext>
            </a:extLst>
          </p:cNvPr>
          <p:cNvSpPr/>
          <p:nvPr/>
        </p:nvSpPr>
        <p:spPr>
          <a:xfrm>
            <a:off x="10693143" y="1676399"/>
            <a:ext cx="1699846" cy="2098431"/>
          </a:xfrm>
          <a:prstGeom prst="rect">
            <a:avLst/>
          </a:prstGeom>
          <a:noFill/>
          <a:ln w="2857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5BBAC5-7D45-1616-D7D1-97A4218661F3}"/>
              </a:ext>
            </a:extLst>
          </p:cNvPr>
          <p:cNvSpPr/>
          <p:nvPr/>
        </p:nvSpPr>
        <p:spPr>
          <a:xfrm>
            <a:off x="960493" y="1455465"/>
            <a:ext cx="180031" cy="2470492"/>
          </a:xfrm>
          <a:prstGeom prst="rect">
            <a:avLst/>
          </a:prstGeom>
          <a:noFill/>
          <a:ln w="2222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F2AE7-C8DF-9A57-15D6-D26B3F4E2CEB}"/>
              </a:ext>
            </a:extLst>
          </p:cNvPr>
          <p:cNvSpPr/>
          <p:nvPr/>
        </p:nvSpPr>
        <p:spPr>
          <a:xfrm>
            <a:off x="1159006" y="1455465"/>
            <a:ext cx="226978" cy="2470492"/>
          </a:xfrm>
          <a:prstGeom prst="rect">
            <a:avLst/>
          </a:prstGeom>
          <a:noFill/>
          <a:ln w="2222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08369-DF96-39A9-CE1F-BA1C636170F0}"/>
              </a:ext>
            </a:extLst>
          </p:cNvPr>
          <p:cNvSpPr/>
          <p:nvPr/>
        </p:nvSpPr>
        <p:spPr>
          <a:xfrm>
            <a:off x="1407265" y="1455465"/>
            <a:ext cx="1008000" cy="2470492"/>
          </a:xfrm>
          <a:prstGeom prst="rect">
            <a:avLst/>
          </a:prstGeom>
          <a:noFill/>
          <a:ln w="2222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08358-F881-663C-4FB1-4EFA4408BCE6}"/>
              </a:ext>
            </a:extLst>
          </p:cNvPr>
          <p:cNvSpPr/>
          <p:nvPr/>
        </p:nvSpPr>
        <p:spPr>
          <a:xfrm>
            <a:off x="2436242" y="1455465"/>
            <a:ext cx="682008" cy="2470492"/>
          </a:xfrm>
          <a:prstGeom prst="rect">
            <a:avLst/>
          </a:prstGeom>
          <a:noFill/>
          <a:ln w="2222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3E9B1-4CF9-30A4-4F66-8B173E614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1440810" y="1591525"/>
            <a:ext cx="923889" cy="560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AFD79-21B4-51AE-80C1-9CBD3A1DF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4193013" y="1764347"/>
            <a:ext cx="923889" cy="56079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3D7F23-7E08-BE92-8AD5-0FD00DDD8902}"/>
              </a:ext>
            </a:extLst>
          </p:cNvPr>
          <p:cNvCxnSpPr>
            <a:cxnSpLocks/>
          </p:cNvCxnSpPr>
          <p:nvPr/>
        </p:nvCxnSpPr>
        <p:spPr>
          <a:xfrm flipH="1">
            <a:off x="11703184" y="1950611"/>
            <a:ext cx="146396" cy="195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0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3109-A1A1-0325-3FDE-0EEB1431C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Ashfin’s</a:t>
            </a:r>
            <a:r>
              <a:rPr lang="en-US" dirty="0"/>
              <a:t> data in the SI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77181-70B0-411B-463C-760FD7DD9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sphere with dots&#10;&#10;Description automatically generated">
            <a:extLst>
              <a:ext uri="{FF2B5EF4-FFF2-40B4-BE49-F238E27FC236}">
                <a16:creationId xmlns:a16="http://schemas.microsoft.com/office/drawing/2014/main" id="{3335587D-9D9F-729C-D8EA-2AC7CAD7D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6" r="1925"/>
          <a:stretch/>
        </p:blipFill>
        <p:spPr>
          <a:xfrm>
            <a:off x="2963770" y="1070326"/>
            <a:ext cx="2421926" cy="2159867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14301530-CA9D-AD4A-5E8E-55B52BAF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635" r="7987" b="7286"/>
          <a:stretch/>
        </p:blipFill>
        <p:spPr>
          <a:xfrm>
            <a:off x="324463" y="879124"/>
            <a:ext cx="2421925" cy="235106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24C2E48-1498-A6BD-9D11-E79ED547BCD7}"/>
              </a:ext>
            </a:extLst>
          </p:cNvPr>
          <p:cNvSpPr/>
          <p:nvPr/>
        </p:nvSpPr>
        <p:spPr>
          <a:xfrm>
            <a:off x="1337105" y="1593591"/>
            <a:ext cx="491161" cy="385590"/>
          </a:xfrm>
          <a:custGeom>
            <a:avLst/>
            <a:gdLst>
              <a:gd name="connsiteX0" fmla="*/ 0 w 491161"/>
              <a:gd name="connsiteY0" fmla="*/ 65646 h 385590"/>
              <a:gd name="connsiteX1" fmla="*/ 128470 w 491161"/>
              <a:gd name="connsiteY1" fmla="*/ 269685 h 385590"/>
              <a:gd name="connsiteX2" fmla="*/ 425060 w 491161"/>
              <a:gd name="connsiteY2" fmla="*/ 385590 h 385590"/>
              <a:gd name="connsiteX3" fmla="*/ 491161 w 491161"/>
              <a:gd name="connsiteY3" fmla="*/ 143219 h 385590"/>
              <a:gd name="connsiteX4" fmla="*/ 281841 w 491161"/>
              <a:gd name="connsiteY4" fmla="*/ 0 h 385590"/>
              <a:gd name="connsiteX5" fmla="*/ 0 w 491161"/>
              <a:gd name="connsiteY5" fmla="*/ 65646 h 3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161" h="385590">
                <a:moveTo>
                  <a:pt x="0" y="65646"/>
                </a:moveTo>
                <a:lnTo>
                  <a:pt x="128470" y="269685"/>
                </a:lnTo>
                <a:lnTo>
                  <a:pt x="425060" y="385590"/>
                </a:lnTo>
                <a:lnTo>
                  <a:pt x="491161" y="143219"/>
                </a:lnTo>
                <a:lnTo>
                  <a:pt x="281841" y="0"/>
                </a:lnTo>
                <a:lnTo>
                  <a:pt x="0" y="65646"/>
                </a:lnTo>
                <a:close/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93165-3059-B908-F238-12B809DC55C2}"/>
              </a:ext>
            </a:extLst>
          </p:cNvPr>
          <p:cNvSpPr txBox="1"/>
          <p:nvPr/>
        </p:nvSpPr>
        <p:spPr>
          <a:xfrm>
            <a:off x="425958" y="7240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Circumference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7B5A1-85F6-B0E3-6B72-85B020668D75}"/>
              </a:ext>
            </a:extLst>
          </p:cNvPr>
          <p:cNvSpPr txBox="1"/>
          <p:nvPr/>
        </p:nvSpPr>
        <p:spPr>
          <a:xfrm>
            <a:off x="3478382" y="72402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Angle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864BD0-35F1-2863-6E9E-BD958E68C238}"/>
              </a:ext>
            </a:extLst>
          </p:cNvPr>
          <p:cNvCxnSpPr>
            <a:cxnSpLocks/>
          </p:cNvCxnSpPr>
          <p:nvPr/>
        </p:nvCxnSpPr>
        <p:spPr>
          <a:xfrm>
            <a:off x="4317297" y="1329186"/>
            <a:ext cx="645206" cy="26440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AE2D51-F471-879B-0216-BFAB3F9EF3F3}"/>
              </a:ext>
            </a:extLst>
          </p:cNvPr>
          <p:cNvCxnSpPr>
            <a:cxnSpLocks/>
          </p:cNvCxnSpPr>
          <p:nvPr/>
        </p:nvCxnSpPr>
        <p:spPr>
          <a:xfrm flipV="1">
            <a:off x="4317297" y="1097431"/>
            <a:ext cx="645206" cy="23175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7A700E4C-12FB-C5E2-DC5B-5ED3784CEC31}"/>
              </a:ext>
            </a:extLst>
          </p:cNvPr>
          <p:cNvSpPr/>
          <p:nvPr/>
        </p:nvSpPr>
        <p:spPr>
          <a:xfrm rot="3074650">
            <a:off x="4441222" y="1158669"/>
            <a:ext cx="367385" cy="368556"/>
          </a:xfrm>
          <a:prstGeom prst="arc">
            <a:avLst>
              <a:gd name="adj1" fmla="val 15367813"/>
              <a:gd name="adj2" fmla="val 3231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/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blipFill>
                <a:blip r:embed="rId4"/>
                <a:stretch>
                  <a:fillRect l="-25000" r="-25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/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blipFill>
                <a:blip r:embed="rId5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270671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Circumference,</a:t>
                          </a:r>
                          <a:r>
                            <a:rPr lang="en-US" sz="1500" baseline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Angle,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69.0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70.0</m:t>
                                </m:r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</a:rPr>
                                  <m:t>−1.4</m:t>
                                </m:r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±5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270671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59322" r="-186275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59322" r="-200000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59322" r="-113483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59322" r="-2020" b="-96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170909" r="-18627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170909" r="-200000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170909" r="-11348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170909" r="-2020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88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89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Ref response plots</vt:lpstr>
      <vt:lpstr>1. Triangle Mesh Neck Renders</vt:lpstr>
      <vt:lpstr>PowerPoint Presentation</vt:lpstr>
      <vt:lpstr>2. Different sized vesicles with neck</vt:lpstr>
      <vt:lpstr>PowerPoint Presentation</vt:lpstr>
      <vt:lpstr>3. Histogram of energy partitioning for 2 beads</vt:lpstr>
      <vt:lpstr>PowerPoint Presentation</vt:lpstr>
      <vt:lpstr>4. Ashfin’s data in the SI figure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 response plots</dc:title>
  <dc:creator>billie mead</dc:creator>
  <cp:lastModifiedBy>billie mead</cp:lastModifiedBy>
  <cp:revision>19</cp:revision>
  <dcterms:created xsi:type="dcterms:W3CDTF">2023-08-29T07:08:02Z</dcterms:created>
  <dcterms:modified xsi:type="dcterms:W3CDTF">2024-08-20T17:04:32Z</dcterms:modified>
</cp:coreProperties>
</file>